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1" d="100"/>
          <a:sy n="71" d="100"/>
        </p:scale>
        <p:origin x="5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F4422-28B2-41E3-AE4B-A5DFCBEB6232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987F-8692-40BA-8B62-339C08488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5968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5987F-8692-40BA-8B62-339C08488C96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960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7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2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14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1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9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2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7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27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5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42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2AC76C3-B0A3-46CD-D2E3-57F4538AA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528" y="1032764"/>
            <a:ext cx="4308672" cy="322404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4900"/>
              <a:t>Çok Dilli Adam Asmaca Oyunu Mobil Uygulaması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65768EE-C426-A4A2-B990-09D76BFFAD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5756" y="5046281"/>
            <a:ext cx="4308672" cy="1172408"/>
          </a:xfrm>
        </p:spPr>
        <p:txBody>
          <a:bodyPr anchor="t">
            <a:normAutofit/>
          </a:bodyPr>
          <a:lstStyle/>
          <a:p>
            <a:r>
              <a:rPr lang="tr-TR"/>
              <a:t>Hamit Burak Koçtaş</a:t>
            </a:r>
          </a:p>
        </p:txBody>
      </p:sp>
      <p:pic>
        <p:nvPicPr>
          <p:cNvPr id="5" name="Resim 4" descr="çizgi film, kırpıntı çizim, çizi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4FFC760-708D-2B3D-8E9B-AC9A878A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56"/>
          <a:stretch>
            <a:fillRect/>
          </a:stretch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44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CAA1A1-CB62-2F5B-6090-5D13A738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Oyun Ekranı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EB3D99-4309-3741-BCCB-9C5574C60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Dil seçimine Göre Değişen klavye örneği</a:t>
            </a:r>
          </a:p>
        </p:txBody>
      </p:sp>
      <p:pic>
        <p:nvPicPr>
          <p:cNvPr id="5" name="Resim 4" descr="metin, ekran görüntüsü, yazı tipi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7BD51DF-1870-4382-8E9A-22C14D4C0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9" b="9601"/>
          <a:stretch/>
        </p:blipFill>
        <p:spPr>
          <a:xfrm>
            <a:off x="6686167" y="3785730"/>
            <a:ext cx="3150511" cy="245134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9DB2A80-38F6-6E67-A5BF-6F29460C0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110" r="407" b="9600"/>
          <a:stretch/>
        </p:blipFill>
        <p:spPr>
          <a:xfrm>
            <a:off x="2013160" y="3710850"/>
            <a:ext cx="3150511" cy="24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912BE0-0BCB-FD26-E7AF-A633D497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Oyun Ekranı</a:t>
            </a:r>
          </a:p>
        </p:txBody>
      </p:sp>
      <p:pic>
        <p:nvPicPr>
          <p:cNvPr id="15" name="Resim 14" descr="metin, ekran görüntüsü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25E90B5-EE4D-5315-9463-F74F96121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27" y="0"/>
            <a:ext cx="3163373" cy="6858000"/>
          </a:xfrm>
          <a:prstGeom prst="rect">
            <a:avLst/>
          </a:prstGeom>
        </p:spPr>
      </p:pic>
      <p:pic>
        <p:nvPicPr>
          <p:cNvPr id="17" name="Resim 16" descr="metin, ekran görüntüsü, yazı tipi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8A91B9B-A9DE-6A89-3FF7-E7C123306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4" y="0"/>
            <a:ext cx="3163373" cy="6858000"/>
          </a:xfrm>
          <a:prstGeom prst="rect">
            <a:avLst/>
          </a:prstGeom>
        </p:spPr>
      </p:pic>
      <p:sp>
        <p:nvSpPr>
          <p:cNvPr id="19" name="İçerik Yer Tutucusu 18">
            <a:extLst>
              <a:ext uri="{FF2B5EF4-FFF2-40B4-BE49-F238E27FC236}">
                <a16:creationId xmlns:a16="http://schemas.microsoft.com/office/drawing/2014/main" id="{0800EBEA-E1E2-2A02-2BAB-6A4630AC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tr-TR" dirty="0">
                <a:sym typeface="Wingdings" panose="05000000000000000000" pitchFamily="2" charset="2"/>
              </a:rPr>
              <a:t>&lt;---------Başlangıç</a:t>
            </a:r>
          </a:p>
          <a:p>
            <a:pPr marL="0" indent="0" algn="ctr">
              <a:buNone/>
            </a:pPr>
            <a:endParaRPr lang="tr-TR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endParaRPr lang="tr-TR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tr-TR" dirty="0">
                <a:sym typeface="Wingdings" panose="05000000000000000000" pitchFamily="2" charset="2"/>
              </a:rPr>
              <a:t>Oyun Ortası --------&gt;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9158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442A56-5E1B-FF02-717F-9614CB31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Oyun Sonu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F6BD68-119C-1F81-43E0-0DF462D5F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6 yanlış harf seçimi yapıldığında kaybettin ekranı gelir.</a:t>
            </a:r>
          </a:p>
          <a:p>
            <a:r>
              <a:rPr lang="tr-TR" dirty="0"/>
              <a:t>Seçilen dile uygun bilgilendirme yazıları, skor ve yeniden dene </a:t>
            </a:r>
            <a:br>
              <a:rPr lang="tr-TR" dirty="0"/>
            </a:br>
            <a:r>
              <a:rPr lang="tr-TR" dirty="0"/>
              <a:t>tuşu ekranda çıkar.</a:t>
            </a:r>
          </a:p>
          <a:p>
            <a:r>
              <a:rPr lang="tr-TR" dirty="0"/>
              <a:t>Tuş takımı gri ve seçilemez olur.</a:t>
            </a:r>
          </a:p>
          <a:p>
            <a:r>
              <a:rPr lang="tr-TR" dirty="0"/>
              <a:t>Yeniden dene tuşuna basılmasıyla yeni oyuna başlanır. (Reset Game)</a:t>
            </a:r>
          </a:p>
        </p:txBody>
      </p:sp>
      <p:pic>
        <p:nvPicPr>
          <p:cNvPr id="5" name="Resim 4" descr="metin, ekran görüntüsü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075F1ED-EE56-223C-773B-9B0BD1F9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27" y="0"/>
            <a:ext cx="3163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6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5F762A-3DB7-BC51-36CC-3E56E356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İçerik Yer Tutucusu 4" descr="metin, ekran görüntüsü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DB7F8E0-DCC0-F8BA-6C98-55972F3C6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41" y="0"/>
            <a:ext cx="3163373" cy="6858000"/>
          </a:xfrm>
        </p:spPr>
      </p:pic>
      <p:pic>
        <p:nvPicPr>
          <p:cNvPr id="7" name="Resim 6" descr="metin, ekran görüntüsü, hesap makinesi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7DC2BE1-357C-47BF-706E-BE6397B4D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548" y="0"/>
            <a:ext cx="3163373" cy="6858000"/>
          </a:xfrm>
          <a:prstGeom prst="rect">
            <a:avLst/>
          </a:prstGeom>
        </p:spPr>
      </p:pic>
      <p:pic>
        <p:nvPicPr>
          <p:cNvPr id="15" name="Resim 14" descr="metin, ekran görüntüsü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5D3CBC1-512D-1402-3F7C-F8FDCBC2A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34" y="0"/>
            <a:ext cx="3163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2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D6B43B-4816-A5DD-8342-01C8B88C5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Oyun Sonu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B9F325C-9D99-012F-4EEA-B29FF4F5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Tahmin edilen kelime tamamen bilindiğinde:</a:t>
            </a:r>
          </a:p>
          <a:p>
            <a:r>
              <a:rPr lang="tr-TR" dirty="0"/>
              <a:t>Kelimenin harf sayısı kadar puan kazanılır.</a:t>
            </a:r>
          </a:p>
          <a:p>
            <a:r>
              <a:rPr lang="tr-TR" dirty="0"/>
              <a:t>Bu puan skora eklenir.</a:t>
            </a:r>
          </a:p>
          <a:p>
            <a:r>
              <a:rPr lang="tr-TR" dirty="0"/>
              <a:t>Mevcut skor, en yüksek skoru geçtiyse en yüksek skor güncellenir.</a:t>
            </a:r>
          </a:p>
          <a:p>
            <a:r>
              <a:rPr lang="tr-TR" dirty="0"/>
              <a:t>Seçilen dile uygun mesajlar ekrana yansıtılır.</a:t>
            </a:r>
          </a:p>
          <a:p>
            <a:r>
              <a:rPr lang="tr-TR" dirty="0"/>
              <a:t>Tebrik mesajı, kazanılan puan, toplam puan, sıradaki kelime</a:t>
            </a:r>
          </a:p>
        </p:txBody>
      </p:sp>
      <p:pic>
        <p:nvPicPr>
          <p:cNvPr id="7" name="Resim 6" descr="metin, ekran görüntüsü, yazı tipi, sayı, numar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82C4EA7-AE88-6B5F-2DD0-13C18E2DE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27" y="0"/>
            <a:ext cx="3163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9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CCCCC6-A48E-A870-B596-DAC60E96B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CE75A29-3B8A-4EEC-D091-72724AF83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60" y="0"/>
            <a:ext cx="3163373" cy="6858000"/>
          </a:xfrm>
        </p:spPr>
      </p:pic>
      <p:pic>
        <p:nvPicPr>
          <p:cNvPr id="7" name="Resim 6" descr="metin, ekran görüntüsü, yazı tipi, sayı, numar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280C74C-F824-5F2C-ED89-F62B1FB2D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67" y="0"/>
            <a:ext cx="3163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7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D1D9F28-5137-406B-026C-80A45400C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473198"/>
            <a:ext cx="7414029" cy="26968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6600" dirty="0"/>
              <a:t>Dinlediğiniz İçin Teşekkürler</a:t>
            </a:r>
            <a:endParaRPr lang="en-US" sz="6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2C38-33D2-1944-B9C2-8965AFC6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869" y="4733523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77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C772D42-B0D7-CA9B-4946-A29A34E8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tr-TR" dirty="0"/>
              <a:t>Ana Menü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669C735-F6F3-940D-1C47-5D4B8CDE0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r>
              <a:rPr lang="tr-TR" dirty="0"/>
              <a:t>6 Dil Desteği</a:t>
            </a:r>
          </a:p>
          <a:p>
            <a:r>
              <a:rPr lang="tr-TR" dirty="0"/>
              <a:t>Seçilen Bayrağın Belirginleşmesi</a:t>
            </a:r>
          </a:p>
          <a:p>
            <a:endParaRPr lang="tr-TR" dirty="0"/>
          </a:p>
        </p:txBody>
      </p:sp>
      <p:pic>
        <p:nvPicPr>
          <p:cNvPr id="11" name="Resim 10" descr="metin, ekran görüntüsü, grafik tasarım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307121FD-672F-C6D0-9FFA-EC2FF9881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2" r="2718" b="34908"/>
          <a:stretch/>
        </p:blipFill>
        <p:spPr>
          <a:xfrm>
            <a:off x="6282276" y="0"/>
            <a:ext cx="5852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5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BE5B27-2C28-CA12-381B-55E84876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7" name="İçerik Yer Tutucusu 16" descr="metin, ekran görüntüsü, tasarım, grafik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4CAFAA4-D588-66F9-C928-92C14CA7F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91" r="-1" b="34857"/>
          <a:stretch/>
        </p:blipFill>
        <p:spPr>
          <a:xfrm>
            <a:off x="8009214" y="836022"/>
            <a:ext cx="3777838" cy="4336869"/>
          </a:xfrm>
        </p:spPr>
      </p:pic>
      <p:pic>
        <p:nvPicPr>
          <p:cNvPr id="19" name="Resim 18" descr="metin, ekran görüntüsü, tasarım, grafik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83502CB-D08D-A073-1B24-CC6CEEB17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91" r="-1" b="34857"/>
          <a:stretch/>
        </p:blipFill>
        <p:spPr>
          <a:xfrm>
            <a:off x="404948" y="836022"/>
            <a:ext cx="3777838" cy="4336867"/>
          </a:xfrm>
          <a:prstGeom prst="rect">
            <a:avLst/>
          </a:prstGeom>
        </p:spPr>
      </p:pic>
      <p:pic>
        <p:nvPicPr>
          <p:cNvPr id="21" name="Resim 20" descr="metin, ekran görüntüsü, tasarım, grafik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98677D9-D5D6-80A4-3685-9709317C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1" b="34857"/>
          <a:stretch/>
        </p:blipFill>
        <p:spPr>
          <a:xfrm>
            <a:off x="4207081" y="836022"/>
            <a:ext cx="3777838" cy="433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9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Resim 11" descr="metin, ekran görüntüsü, grafik tasarım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33988E0-6EB2-E3C3-C3A6-442E4501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215" y="0"/>
            <a:ext cx="3163373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53D611B-145A-29A4-E555-96FD6570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Ana Menü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8493EB-B52A-0176-C38B-AF2A0D39E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Seçilen Dile Uygun Yerelleşmiş Arayüz</a:t>
            </a:r>
          </a:p>
        </p:txBody>
      </p:sp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AC1BC1E9-5021-E236-25E4-0F1CD4EEFA11}"/>
              </a:ext>
            </a:extLst>
          </p:cNvPr>
          <p:cNvSpPr/>
          <p:nvPr/>
        </p:nvSpPr>
        <p:spPr>
          <a:xfrm>
            <a:off x="10126219" y="5298141"/>
            <a:ext cx="968188" cy="632012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A80EDEB6-3872-B710-FFC4-8A62D2FFC084}"/>
              </a:ext>
            </a:extLst>
          </p:cNvPr>
          <p:cNvSpPr/>
          <p:nvPr/>
        </p:nvSpPr>
        <p:spPr>
          <a:xfrm>
            <a:off x="10103808" y="4639773"/>
            <a:ext cx="968188" cy="388889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: Köşeleri Yuvarlatılmış 9">
            <a:extLst>
              <a:ext uri="{FF2B5EF4-FFF2-40B4-BE49-F238E27FC236}">
                <a16:creationId xmlns:a16="http://schemas.microsoft.com/office/drawing/2014/main" id="{E4152771-6B73-4382-E77F-70018B614C92}"/>
              </a:ext>
            </a:extLst>
          </p:cNvPr>
          <p:cNvSpPr/>
          <p:nvPr/>
        </p:nvSpPr>
        <p:spPr>
          <a:xfrm>
            <a:off x="10260105" y="416859"/>
            <a:ext cx="699247" cy="241509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62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2BBC13-7F54-B79E-1FDF-83E101377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tasarım, grafik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A8CE69A-F8CB-1E72-E926-6A242251B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73" y="0"/>
            <a:ext cx="3163373" cy="6858000"/>
          </a:xfrm>
        </p:spPr>
      </p:pic>
      <p:pic>
        <p:nvPicPr>
          <p:cNvPr id="9" name="Resim 8" descr="metin, ekran görüntüsü, tasarım, grafik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EF56F4B-5156-486D-9DBB-4CA57D804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3373" cy="6858000"/>
          </a:xfrm>
          <a:prstGeom prst="rect">
            <a:avLst/>
          </a:prstGeom>
        </p:spPr>
      </p:pic>
      <p:pic>
        <p:nvPicPr>
          <p:cNvPr id="11" name="Resim 10" descr="metin, ekran görüntüsü, tasarım, grafik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044FED0-6898-1262-27F7-16C2C08D7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714" y="0"/>
            <a:ext cx="3163373" cy="6858000"/>
          </a:xfrm>
          <a:prstGeom prst="rect">
            <a:avLst/>
          </a:prstGeom>
        </p:spPr>
      </p:pic>
      <p:pic>
        <p:nvPicPr>
          <p:cNvPr id="15" name="Resim 14" descr="metin, ekran görüntüsü, tasarım, grafik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4BC0E01-80D9-F2CA-AFB1-810152ECF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29" y="0"/>
            <a:ext cx="3163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6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AFD338-394A-E3B4-9E23-5B914C0F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Ekstra Özellik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B9AF78-0750-94E4-2C70-356D9371F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Oyuncunun en yüksek skorunu tutan etiket</a:t>
            </a:r>
          </a:p>
          <a:p>
            <a:r>
              <a:rPr lang="tr-TR" dirty="0"/>
              <a:t>Ana Menüden ve Oyun içinden ulaşılabilir.</a:t>
            </a:r>
          </a:p>
        </p:txBody>
      </p:sp>
      <p:pic>
        <p:nvPicPr>
          <p:cNvPr id="7" name="Resim 6" descr="metin, ekran görüntüsü, grafik tasarım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47951A5-2832-FA80-4B13-B8E9B9CB6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" r="2779" b="52549"/>
          <a:stretch/>
        </p:blipFill>
        <p:spPr>
          <a:xfrm>
            <a:off x="8857712" y="3146613"/>
            <a:ext cx="3075479" cy="3240741"/>
          </a:xfrm>
          <a:prstGeom prst="rect">
            <a:avLst/>
          </a:prstGeom>
        </p:spPr>
      </p:pic>
      <p:pic>
        <p:nvPicPr>
          <p:cNvPr id="13" name="Resim 12" descr="metin, ekran görüntüsü, yazı tipi, sayı, numar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48C828D-0C81-4668-2F71-6AE042D95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779" b="61154"/>
          <a:stretch/>
        </p:blipFill>
        <p:spPr>
          <a:xfrm>
            <a:off x="8857711" y="469035"/>
            <a:ext cx="3075479" cy="26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D86099-CDD6-B6D7-5EDC-C6CB2248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Oyun Ekranı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3C878F-F96D-23F3-D1B1-C4C0FB6B3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Dil seçim ekranına dönmek için «Geri» tuşu</a:t>
            </a:r>
          </a:p>
          <a:p>
            <a:r>
              <a:rPr lang="tr-TR" dirty="0"/>
              <a:t>En yüksek skoru tutan etiket</a:t>
            </a:r>
          </a:p>
          <a:p>
            <a:r>
              <a:rPr lang="tr-TR" dirty="0"/>
              <a:t>Puanı sıfırlamak ve Yeni kelime çağırmak için:</a:t>
            </a:r>
          </a:p>
          <a:p>
            <a:r>
              <a:rPr lang="tr-TR" dirty="0"/>
              <a:t>«Oyunu Sıfırla» tuşu</a:t>
            </a:r>
          </a:p>
          <a:p>
            <a:r>
              <a:rPr lang="tr-TR" dirty="0"/>
              <a:t>Son oyuncunun puanını gösteren skor etiketi</a:t>
            </a:r>
          </a:p>
          <a:p>
            <a:r>
              <a:rPr lang="tr-TR" dirty="0"/>
              <a:t>Tüm parçalar seçilen dile uygun değişkendir.</a:t>
            </a:r>
          </a:p>
        </p:txBody>
      </p:sp>
      <p:pic>
        <p:nvPicPr>
          <p:cNvPr id="7" name="Resim 6" descr="metin, ekran görüntüsü, yazı tipi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B26A3B4-1CAE-F731-081D-6FB975FB1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17"/>
          <a:stretch/>
        </p:blipFill>
        <p:spPr>
          <a:xfrm>
            <a:off x="6406449" y="658368"/>
            <a:ext cx="5353399" cy="53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76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D30DCC-8EC4-387A-ADCD-3CE862E0E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Oyun Ekranı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A7D7F3-0DD5-039D-5FC7-EEB918C2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Asılan Adam resmi her yanlış harf seçiminde</a:t>
            </a:r>
            <a:br>
              <a:rPr lang="tr-TR" dirty="0"/>
            </a:br>
            <a:r>
              <a:rPr lang="tr-TR" dirty="0"/>
              <a:t> değişir.</a:t>
            </a:r>
          </a:p>
          <a:p>
            <a:r>
              <a:rPr lang="tr-TR" dirty="0"/>
              <a:t>«Tahmin Edilen Kelime» etiketi her doğru </a:t>
            </a:r>
            <a:br>
              <a:rPr lang="tr-TR" dirty="0"/>
            </a:br>
            <a:r>
              <a:rPr lang="tr-TR" dirty="0"/>
              <a:t>harf seçiminde güncellenir.</a:t>
            </a:r>
          </a:p>
          <a:p>
            <a:r>
              <a:rPr lang="tr-TR" dirty="0"/>
              <a:t>«Yanlış Harfler» Etiketi her yanlış harf seçiminde </a:t>
            </a:r>
            <a:br>
              <a:rPr lang="tr-TR" dirty="0"/>
            </a:br>
            <a:r>
              <a:rPr lang="tr-TR" dirty="0"/>
              <a:t>güncellenir.</a:t>
            </a:r>
          </a:p>
        </p:txBody>
      </p:sp>
      <p:pic>
        <p:nvPicPr>
          <p:cNvPr id="7" name="Resim 6" descr="metin, ekran görüntüsü, yazı tipi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B9BEE12-6A0C-DE08-0E0A-EA8D65E43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9" r="-1294" b="41372"/>
          <a:stretch/>
        </p:blipFill>
        <p:spPr>
          <a:xfrm>
            <a:off x="6634468" y="840194"/>
            <a:ext cx="5557532" cy="51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958412E-7A39-9E71-9942-3F9EECEC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Oyun Ekranı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493D3B-6813-A3C9-3C0B-E55926884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Oyun klavyesi seçilen dile göre değişir.</a:t>
            </a:r>
          </a:p>
          <a:p>
            <a:r>
              <a:rPr lang="tr-TR" dirty="0"/>
              <a:t>Üzerine basılan tuş tekrar seçilemez olur ve renk değiştirir.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7" name="Resim 6" descr="metin, ekran görüntüsü, yazı tipi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71781D6-1843-C104-FA4C-AFC34260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58067" b="17647"/>
          <a:stretch/>
        </p:blipFill>
        <p:spPr>
          <a:xfrm>
            <a:off x="6436367" y="3576380"/>
            <a:ext cx="5755633" cy="30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1370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253</Words>
  <Application>Microsoft Office PowerPoint</Application>
  <PresentationFormat>Geniş ekran</PresentationFormat>
  <Paragraphs>45</Paragraphs>
  <Slides>16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1" baseType="lpstr">
      <vt:lpstr>Aptos</vt:lpstr>
      <vt:lpstr>Arial</vt:lpstr>
      <vt:lpstr>Grandview Display</vt:lpstr>
      <vt:lpstr>Wingdings</vt:lpstr>
      <vt:lpstr>DashVTI</vt:lpstr>
      <vt:lpstr>Çok Dilli Adam Asmaca Oyunu Mobil Uygulaması</vt:lpstr>
      <vt:lpstr>Ana Menü</vt:lpstr>
      <vt:lpstr>PowerPoint Sunusu</vt:lpstr>
      <vt:lpstr>Ana Menü</vt:lpstr>
      <vt:lpstr>PowerPoint Sunusu</vt:lpstr>
      <vt:lpstr>Ekstra Özellik</vt:lpstr>
      <vt:lpstr>Oyun Ekranı</vt:lpstr>
      <vt:lpstr>Oyun Ekranı</vt:lpstr>
      <vt:lpstr>Oyun Ekranı</vt:lpstr>
      <vt:lpstr>Oyun Ekranı</vt:lpstr>
      <vt:lpstr>Oyun Ekranı</vt:lpstr>
      <vt:lpstr>Oyun Sonu</vt:lpstr>
      <vt:lpstr>PowerPoint Sunusu</vt:lpstr>
      <vt:lpstr>Oyun Sonu</vt:lpstr>
      <vt:lpstr>PowerPoint Sunusu</vt:lpstr>
      <vt:lpstr>Dinlediğiniz İçin 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HAMİT BURAK KOÇTAŞ</dc:creator>
  <cp:lastModifiedBy>HAMİT BURAK KOÇTAŞ</cp:lastModifiedBy>
  <cp:revision>1</cp:revision>
  <dcterms:created xsi:type="dcterms:W3CDTF">2025-05-19T20:00:22Z</dcterms:created>
  <dcterms:modified xsi:type="dcterms:W3CDTF">2025-05-19T22:52:04Z</dcterms:modified>
</cp:coreProperties>
</file>